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2604" y="-1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73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8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07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03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69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46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23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79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39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00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92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33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8100" y="50800"/>
            <a:ext cx="6769100" cy="980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b="1" dirty="0" smtClean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ПАМЯТКА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НАСЕЛЕНИЯ</a:t>
            </a:r>
            <a:endParaRPr lang="ru-RU" sz="2400" b="1" dirty="0" smtClean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ПРАВИЛА ПОВЕДЕНИЯ ПРИ ПАВОДКЕ И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НАВОДНЕНИИ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Получив сообщение о наводнении, паводке, следуйте основным правилам:</a:t>
            </a:r>
            <a:endParaRPr lang="ru-RU" sz="1600" b="1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Отключите газ и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электричество</a:t>
            </a: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ru-RU" sz="8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Если наводнение развивается медленно (медленно поднимается уровень воды), примите меры к спасению имущества и материальных ценностей: перенесите на верхние этажи или чердак наиболее ценные вещи, выведите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животных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Предупредите соседей, помогите детям, старикам и инвалидам покинуть опасное место. Займите верхние этажи, чердаки, крыши зданий.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лушайте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сигнал оповещения и действуйте в строгом соответствии с указаниями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Будьте готовы к эвакуации! Без промедления выходите в безопасное место, при этом учитывайте направление вероятного развития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паводка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Возьмите с собой документы, деньги, ценности, теплую одежду, сапоги, продукты питания и воду на несколько дней, предметы личной гигиены, медицинскую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аптечку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Попав в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воду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сбросьте с себя теплую одежду и обувь, отыщите поблизости плавающие или возвышающиеся над водой предметы, воспользуйтесь ими до прибытия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помощи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8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Избегайте езды на машине по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затопленной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дороге, Вас может снести течением. Если же Вы оказались в зоне затопления, а машина сломалась, покиньте ее и вызовите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помощь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14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главное, в любой обстановке не теряйте самообладания и не поддавайтесь панике! </a:t>
            </a:r>
            <a:endParaRPr lang="ru-RU" sz="1600" b="1" dirty="0" smtClean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Звоните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номеру </a:t>
            </a: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«112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</a:t>
            </a:r>
            <a:endParaRPr lang="ru-RU" sz="3200" b="1" dirty="0" smtClean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4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929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210</Words>
  <Application>Microsoft Office PowerPoint</Application>
  <PresentationFormat>Лист A4 (210x297 мм)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</dc:creator>
  <cp:lastModifiedBy>korzhushko</cp:lastModifiedBy>
  <cp:revision>10</cp:revision>
  <dcterms:created xsi:type="dcterms:W3CDTF">2024-02-21T14:05:46Z</dcterms:created>
  <dcterms:modified xsi:type="dcterms:W3CDTF">2024-02-27T09:48:15Z</dcterms:modified>
</cp:coreProperties>
</file>