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2604" y="-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" y="50800"/>
            <a:ext cx="6769100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НАСЕЛЕНИЯ</a:t>
            </a:r>
            <a:endParaRPr lang="ru-RU" sz="24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ПРАВИЛА ПОВЕДЕНИЯ ПРИ ПАВОДКЕ 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НАВОДНЕНИИ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Получив сообщение о наводнении, паводке, следуйте основным правилам:</a:t>
            </a:r>
            <a:endPara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Отключите газ 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электричество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u-RU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наводнение развивается медленно (медленно поднимается уровень воды), примите меры к спасению имущества и материальных ценностей: перенесите на верхние этажи или чердак наиболее ценные вещи, выведите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животных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Предупредите соседей, помогите детям, старикам и инвалидам покинуть опасное место. Займите верхние этажи, чердаки, крыши зданий.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лушайте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сигнал оповещения и действуйте в строгом соответствии с указаниями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Будьте готовы к эвакуации! Без промедления выходите в безопасное место, при этом учитывайте направление вероятного развития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паводка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Возьмите с собой документы, деньги, ценности, теплую одежду, сапоги, продукты питания и воду на несколько дней, предметы личной гигиены, медицинскую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аптечку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Попав в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воду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сбросьте с себя теплую одежду и обувь, отыщите поблизости плавающие или возвышающиеся над водой предметы, воспользуйтесь ими до прибытия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Избегайте езды на машине по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затопленной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дороге, Вас может снести течением. Если же Вы оказались в зоне затопления, а машина сломалась, покиньте ее и вызовите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помощь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главное, в любой обстановке не теряйте самообладания и не поддавайтесь панике!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Звоните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номеру 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«112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endParaRPr lang="ru-RU" sz="32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210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korzhushko</cp:lastModifiedBy>
  <cp:revision>10</cp:revision>
  <dcterms:created xsi:type="dcterms:W3CDTF">2024-02-21T14:05:46Z</dcterms:created>
  <dcterms:modified xsi:type="dcterms:W3CDTF">2024-02-27T09:48:15Z</dcterms:modified>
</cp:coreProperties>
</file>